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di Maulana" initials="AM" lastIdx="1" clrIdx="0">
    <p:extLst>
      <p:ext uri="{19B8F6BF-5375-455C-9EA6-DF929625EA0E}">
        <p15:presenceInfo xmlns:p15="http://schemas.microsoft.com/office/powerpoint/2012/main" userId="479cfbee31b569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27931" autoAdjust="0"/>
  </p:normalViewPr>
  <p:slideViewPr>
    <p:cSldViewPr snapToGrid="0">
      <p:cViewPr varScale="1">
        <p:scale>
          <a:sx n="21" d="100"/>
          <a:sy n="21" d="100"/>
        </p:scale>
        <p:origin x="26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1T20:20:57.246" idx="1">
    <p:pos x="7153" y="622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D8042-3C79-4CDB-BFD2-4A8529B36D4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C4C82-1E5C-4CB6-8A26-2826C8B37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7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Terima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kasih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Pak,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Assalamulaikum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Selamat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siang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Saya Aldi Maulana Iqbal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mempresentasikan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motherboard.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pekerjaan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memperkenalkan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anggota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diskusi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Iqbal Hamdan.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08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PS/2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konektor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mini-DIN-6pin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mouse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computer.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29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menyambungkan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printer, scanner,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dirancang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koneksi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97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Serial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asinkron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serial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mengirimkan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sedikit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demi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sedikit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7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VGA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antarmuka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analog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umumnya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monitor.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VGA NVIDIA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Geforce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GT730.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44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USB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mouse,keyboard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flashdisk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printer,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Pada motherboard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port USB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USB 2.0.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33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computer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LAN) Juga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CPU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Port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biasa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menyambungkan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7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Baterai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CMOS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kompenen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penting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CMOS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Complementary Metal Oxide Semi-conductor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berbentuk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mirip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baterai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benda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pengaturan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tanggal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tetap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tersimpan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sekalipun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dimatikan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86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audio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segala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wadah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jack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audio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speaker, headphone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dihubungkan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laptop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desktop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speaker internal,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audio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eksternal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port. Port audio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speaker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audio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Signal audio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berupa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analog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digital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tergantung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port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korespondensinya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48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Konektor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kipas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motherboard yang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menhidupkan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kipas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pendingin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processor.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Konektor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berupa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kabel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kepala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relatif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kecil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penghubung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kipas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power di motherboard. </a:t>
            </a:r>
            <a:r>
              <a:rPr lang="en-US" sz="1800" kern="1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kern="1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CPU fan Intel D34223-002 Socket 775 Aluminum Heat Sink &amp; 3" Fan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08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kabel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front panel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motherboard yang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power, restart, LED power,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hardisk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Pin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kabel-kabel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ukurang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sangat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kecil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Letak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motherboard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tergantung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pabrik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membuatnya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motherboard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tata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letaknya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supaya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memasang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komponennya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4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pakai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Motherboard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rilis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12 Mei 2009,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maksimal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4GB Dual Channel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berarti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Slot RAM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DDR2. Total slot USB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USB 2.0.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Selebihnya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dijelaskan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anggota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9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V-GEN DDR2 2GB PC-6400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KINGSTON DDR2 1GB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85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NVIDIA GeForce GT 730. VGA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dirilis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18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2014 oleh NVIDIA,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ukuran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2GB DDR3.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41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 CORE DUO E7500 2.93 GHZ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 Core 2 Duo E7500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prosesor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2-core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dirilis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2009.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Core 2 Duo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arsitektur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Wolfdale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Socket 775. Core 2 Duo E7500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cache L2 3MB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2.933 GHz. Core 2 Duo E7500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keterbatasan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overclocking.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31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 D34223-002 Socket 775 Aluminum Heat Sink &amp; 3" Fan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cpu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fan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kipas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cpu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yg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dijelaskan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fathan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98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50000"/>
              </a:lnSpc>
              <a:buFont typeface="+mj-lt"/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Toshiba DT01ACA100 HDD 1TB</a:t>
            </a: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Toshiba DT01ACA100 1TB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hard drive desktop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berukuran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3,5".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Kapasitas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1TB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maksimal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transfer data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227.75MB/s.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1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Slot processor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dudukan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processor yang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motherboard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empat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lubang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lubang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menginstall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menyisipkan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processor. Socket processor juga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memfasilitasi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CPU dan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mencegah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kerusakan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ketikan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dipasang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dilepaskan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46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Supply ATX (Advanced Technology Extended)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menyediakan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listrik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menyalakan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46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northbridge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processor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graphic controller (AGP dan PCI Express) dan juga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southbridge. Chipset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lain,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MCH (Memory Controller Hub).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0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Slot RAM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memasang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memory card (RAM), Memory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SDRAM,DDR1,DDR2 dan DDR3.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RAM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V-GEN DDR2 2GB dan KINGSTON DDR2 1GB yang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dijelaskan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Aldi Maulana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nanti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26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singkatan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Serial ATA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penyimpanan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hardisk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SSD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Motherboard.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PCI Express (PCI–E/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PCIex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slot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ekspansi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didesain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menggantikan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PCI bus yang lama. Banyak Motherboard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mengadopsi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PCI express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PCI Express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transfer data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terutama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keperluan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40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Southbridge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arsitektur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chipset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inti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motherboard PC.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Southbridge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semacam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 Controller, PCI Bus, ROM Bios, Keyboard &amp; Mouse, USB, Eth. LAN, Modem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C4C82-1E5C-4CB6-8A26-2826C8B377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4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88B0-0B1B-6718-FA10-5FFE5161F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57838-71E3-02CC-07F4-1C5F56999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4B697-666C-8A16-D599-23D2B959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9DDDC-2FAE-0DB2-FC6D-141F9F17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1BAE2-D717-E09E-E78C-C7CCED51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60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CB54-E751-9718-87D5-C684F0A2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DC7BA-ADB8-9A35-C6C8-04180445B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40090-0D99-5E3E-2516-D797D3C2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A9265-59EF-6515-BE07-8820C22F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E2D93-BFFC-C77C-AA0F-F04C237E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1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A9D9C-0FBF-025B-F179-9CBD7E049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2AE75-EECD-CA2D-EC88-3B01F4B18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32D29-62E6-912C-FDA5-7034529C4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FADB6-FBB8-385C-127D-092D5D6A1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0B753-247E-9093-111E-55766880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1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CD19-A450-01F5-FC79-FB92B03A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487F-6F45-5B92-143D-E455BD580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30FC9-B1D8-C26C-B8F2-DCCDE58A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FC469-9DE8-0787-B919-28DB7274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2A0B-2999-9A31-4455-1C463FA0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68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8435-C8EA-D906-64C4-34278759F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DADD8-495D-B350-45A4-47188C37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8AD9A-EDF5-F81D-78D6-EF83E02C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1E562-C030-4836-B23D-BF12FC72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F5578-B044-1997-6672-0A5F730C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7269-5A9F-EB84-DD27-2B00F37E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05EBE-1104-FDFC-94B2-20EA45B49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2C629-303D-2D92-2F30-4D21F54A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B79C9-4854-8543-B5B9-F938C159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220FF-6B31-2D8C-350C-E4F79088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E57C1-5ED9-55A7-B5C4-9C5E5BED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A6B3-4C2D-C1F1-52AD-641E8656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E0F9-33C7-9405-D794-ED023FAA8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169BF-66A2-F6DF-27DE-EF037D86D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045E4-47F6-E34E-906E-B034E3DB5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2D64AE-753C-A05F-A574-F142237C4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DCB54-B369-2A77-B39E-6B3C102D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DE8669-2719-4CD5-0DF4-E46099C8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532412-D837-CA86-5AE5-FB694C8E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FEBB-1F71-BFAD-1AC1-57DE89D0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3536D0-E657-EE92-7200-CEB6397D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E1E8-F0D0-7D2F-619F-9EA6A4D5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19422-C85F-81EF-A760-5F82E314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9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6A9D06-0BFD-BA49-D3EC-B45B832B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AD198-4FE5-4176-B5C2-A0653A7D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15408-E2BB-1341-0285-1E861BC4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6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321F-8B3B-2E6D-31EA-0551A53D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19E21-3FB0-59FF-28F7-A7FC8ECDA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4A280-A565-7D94-816C-0446F8222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D20E7-1FA0-D6E7-9851-6BCC5033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F7320-146B-E0C3-A1CC-1521CCA4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7C6A9-D3DC-511B-B138-008E2A00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6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1D78-7CDC-B7B9-FD5D-A9B759F17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365C05-5985-F28D-063E-FE75E00C5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2033D-AE1D-83F4-124C-8E18EFC93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25E49-AB53-B51D-EAA6-3F350A6CE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6676D-B711-912D-DFBE-A11C7628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DB521-8BF6-A60D-0022-367334509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9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373D0-B323-8A46-5DF5-81C80539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FAD98-5366-9FFC-6009-B10704660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A580-33D5-0EBE-2578-1ECE66A97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EE46D-5936-4A6D-95F8-5DEB9E53EB2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EFA54-72A2-B8C0-6AC9-BFFA217F5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5ACE1-396C-3CB2-4422-92441C539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9172A-B2B3-4C18-BBD0-0FC7648B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gigabyte.com/id/Motherboard/GA-G31M-ES2C-rev-2x#ov" TargetMode="Externa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0A74-A576-7905-1141-6062494A3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b="1" dirty="0" err="1">
                <a:ea typeface="Roboto" panose="02000000000000000000" pitchFamily="2" charset="0"/>
              </a:rPr>
              <a:t>Komponen</a:t>
            </a:r>
            <a:r>
              <a:rPr lang="en-US" b="1" dirty="0">
                <a:ea typeface="Roboto" panose="02000000000000000000" pitchFamily="2" charset="0"/>
              </a:rPr>
              <a:t> Motherboard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3CAA1-C819-F182-9855-35BB7232D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 anchor="ctr"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Adam </a:t>
            </a:r>
            <a:r>
              <a:rPr lang="en-US" dirty="0" err="1"/>
              <a:t>Riski</a:t>
            </a:r>
            <a:r>
              <a:rPr lang="en-US" dirty="0"/>
              <a:t> (20210803025)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/>
              <a:t>Arif</a:t>
            </a:r>
            <a:r>
              <a:rPr lang="en-US" dirty="0"/>
              <a:t> </a:t>
            </a:r>
            <a:r>
              <a:rPr lang="en-US" dirty="0" err="1"/>
              <a:t>Apriansah</a:t>
            </a:r>
            <a:r>
              <a:rPr lang="en-US" dirty="0"/>
              <a:t> (20210803058)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Iqbal Hamdan </a:t>
            </a:r>
            <a:r>
              <a:rPr lang="en-US" dirty="0" err="1"/>
              <a:t>Hakiki</a:t>
            </a:r>
            <a:r>
              <a:rPr lang="en-US" dirty="0"/>
              <a:t> (20210801279)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Fathan</a:t>
            </a:r>
            <a:r>
              <a:rPr lang="en-US" dirty="0"/>
              <a:t> </a:t>
            </a:r>
            <a:r>
              <a:rPr lang="en-US" dirty="0" err="1"/>
              <a:t>Attalah</a:t>
            </a:r>
            <a:r>
              <a:rPr lang="en-US" dirty="0"/>
              <a:t> (20210801128)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Aji </a:t>
            </a:r>
            <a:r>
              <a:rPr lang="en-US" dirty="0" err="1"/>
              <a:t>Rofii</a:t>
            </a:r>
            <a:r>
              <a:rPr lang="en-US" dirty="0"/>
              <a:t> (20210801248)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Aldi Maulana Iqbal (20210801222)</a:t>
            </a:r>
          </a:p>
        </p:txBody>
      </p:sp>
    </p:spTree>
    <p:extLst>
      <p:ext uri="{BB962C8B-B14F-4D97-AF65-F5344CB8AC3E}">
        <p14:creationId xmlns:p14="http://schemas.microsoft.com/office/powerpoint/2010/main" val="124766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Southbridge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BA3B8F-6F91-7F3C-7449-8CC19F24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06442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Port PS/2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F3DBDD-587B-74E4-BDEC-2CCC06904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57063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Port </a:t>
            </a:r>
            <a:r>
              <a:rPr lang="en-US" b="1" dirty="0" err="1"/>
              <a:t>Paralel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ACEA0A-CA80-0771-6300-4A357F75C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D5CD18-B44E-FBEC-D0DE-925A7D252328}"/>
              </a:ext>
            </a:extLst>
          </p:cNvPr>
          <p:cNvSpPr/>
          <p:nvPr/>
        </p:nvSpPr>
        <p:spPr>
          <a:xfrm>
            <a:off x="3629465" y="2363372"/>
            <a:ext cx="4515729" cy="187100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63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Port Serial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ACEA0A-CA80-0771-6300-4A357F75C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8D0DD8-9907-0584-7DB0-6B20B0AA6E53}"/>
              </a:ext>
            </a:extLst>
          </p:cNvPr>
          <p:cNvSpPr/>
          <p:nvPr/>
        </p:nvSpPr>
        <p:spPr>
          <a:xfrm>
            <a:off x="3418449" y="3812345"/>
            <a:ext cx="2335237" cy="14489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8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Port VGA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ACEA0A-CA80-0771-6300-4A357F75C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F08F5E-2FE0-93AB-2E5E-25C8CB04990F}"/>
              </a:ext>
            </a:extLst>
          </p:cNvPr>
          <p:cNvSpPr/>
          <p:nvPr/>
        </p:nvSpPr>
        <p:spPr>
          <a:xfrm>
            <a:off x="5500469" y="4234375"/>
            <a:ext cx="3179298" cy="17303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Port USB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D38237-2C75-D1DD-3790-C9CDF6B1C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2099399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Port RJ-45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1FBA89-BCC1-ECBA-AA8F-624F59374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2923561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Battery CMOS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D1DC37-8694-DEE0-3978-70A38B9DE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4204458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Port Audio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0B66ED-D55D-752D-BB35-471041B76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3797437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Port CPU Fan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150E26-0D6F-6BC2-7184-1AEA4112E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264777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0074-4257-5315-5A19-99E1A969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>
                <a:ea typeface="Roboto" panose="02000000000000000000" pitchFamily="2" charset="0"/>
              </a:rPr>
              <a:t>Motherboard</a:t>
            </a:r>
            <a:br>
              <a:rPr lang="en-US" dirty="0">
                <a:ea typeface="Roboto" panose="02000000000000000000" pitchFamily="2" charset="0"/>
              </a:rPr>
            </a:br>
            <a:r>
              <a:rPr lang="en-US" sz="2800" dirty="0">
                <a:ea typeface="Roboto" panose="02000000000000000000" pitchFamily="2" charset="0"/>
              </a:rPr>
              <a:t>Gigabyte GA-G31M-ES2C</a:t>
            </a: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0F449-4B74-D726-DB22-4181DF614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 fontScale="92500" lnSpcReduction="10000"/>
          </a:bodyPr>
          <a:lstStyle/>
          <a:p>
            <a:pPr algn="just"/>
            <a:r>
              <a:rPr lang="en-US" sz="2000" b="0" i="0" dirty="0" err="1">
                <a:effectLst/>
                <a:ea typeface="Roboto" panose="02000000000000000000" pitchFamily="2" charset="0"/>
              </a:rPr>
              <a:t>Revolusi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desain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hemat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energi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dengan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teknologi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Easy Energy Saver.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Mendukung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Intel Core™ 2 multi-core. Dual Channel DDR2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untuk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kinerja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sistem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yang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luar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biasa</a:t>
            </a:r>
            <a:r>
              <a:rPr lang="en-US" sz="2000" dirty="0">
                <a:ea typeface="Roboto" panose="02000000000000000000" pitchFamily="2" charset="0"/>
              </a:rPr>
              <a:t>.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Terintegrasi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Intel Graphics Media Accelerator 3100 (Intel GMA 3100).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Menampilkan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koneksi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LAN 10/100 </a:t>
            </a:r>
            <a:r>
              <a:rPr lang="id-ID" sz="2000" b="0" i="0" noProof="1">
                <a:effectLst/>
                <a:ea typeface="Roboto" panose="02000000000000000000" pitchFamily="2" charset="0"/>
              </a:rPr>
              <a:t>berkecepatan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tinggi</a:t>
            </a:r>
            <a:r>
              <a:rPr lang="en-US" sz="2000" dirty="0">
                <a:ea typeface="Roboto" panose="02000000000000000000" pitchFamily="2" charset="0"/>
              </a:rPr>
              <a:t>. 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Audio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Definisi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Tinggi 8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saluran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terintegrasi</a:t>
            </a:r>
            <a:r>
              <a:rPr lang="en-US" sz="2000" dirty="0">
                <a:ea typeface="Roboto" panose="02000000000000000000" pitchFamily="2" charset="0"/>
              </a:rPr>
              <a:t>. 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Solusi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DualBIOS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memberikan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keamanan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ganda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 pada </a:t>
            </a:r>
            <a:r>
              <a:rPr lang="en-US" sz="2000" b="0" i="0" dirty="0" err="1">
                <a:effectLst/>
                <a:ea typeface="Roboto" panose="02000000000000000000" pitchFamily="2" charset="0"/>
              </a:rPr>
              <a:t>sistem</a:t>
            </a:r>
            <a:r>
              <a:rPr lang="en-US" sz="2000" b="0" i="0" dirty="0">
                <a:effectLst/>
                <a:ea typeface="Roboto" panose="02000000000000000000" pitchFamily="2" charset="0"/>
              </a:rPr>
              <a:t>.</a:t>
            </a:r>
          </a:p>
          <a:p>
            <a:pPr algn="just"/>
            <a:endParaRPr lang="en-US" sz="2000" dirty="0">
              <a:ea typeface="Roboto" panose="02000000000000000000" pitchFamily="2" charset="0"/>
            </a:endParaRPr>
          </a:p>
          <a:p>
            <a:pPr algn="just"/>
            <a:r>
              <a:rPr lang="en-US" sz="1300" dirty="0" err="1">
                <a:ea typeface="Roboto" panose="02000000000000000000" pitchFamily="2" charset="0"/>
              </a:rPr>
              <a:t>Sumber</a:t>
            </a:r>
            <a:r>
              <a:rPr lang="en-US" sz="1300" dirty="0">
                <a:ea typeface="Roboto" panose="02000000000000000000" pitchFamily="2" charset="0"/>
              </a:rPr>
              <a:t> : </a:t>
            </a:r>
            <a:r>
              <a:rPr lang="en-US" sz="1300" dirty="0">
                <a:ea typeface="Roboto" panose="02000000000000000000" pitchFamily="2" charset="0"/>
                <a:hlinkClick r:id="rId2"/>
              </a:rPr>
              <a:t>https://www.gigabyte.com/id/Motherboard/GA-G31M-ES2C-rev-2x#ov</a:t>
            </a:r>
            <a:endParaRPr lang="en-US" sz="1300" dirty="0">
              <a:ea typeface="Roboto" panose="02000000000000000000" pitchFamily="2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C7195D5-F435-9C28-B172-4B24E7A984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0" r="222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8082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Pin Front Panel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DD22CD-1C12-2CEE-6EDB-50EE9F301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2376051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RAM (Random Access Memory)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4EED53-ABE0-F56B-F72D-E2130C6C8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3638064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VGA (Video Graphic Array)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49FC-5EBA-35FC-E309-B6E68F309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197768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CPU (Central Processing Unit)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49FC-5EBA-35FC-E309-B6E68F309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75866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CPU Fan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49FC-5EBA-35FC-E309-B6E68F309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451861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Hard Disk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49FC-5EBA-35FC-E309-B6E68F309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319910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Motherboard</a:t>
            </a:r>
            <a:br>
              <a:rPr lang="en-US" dirty="0"/>
            </a:br>
            <a:r>
              <a:rPr lang="en-US" dirty="0"/>
              <a:t>Gigabyte GA-G31M-ES2C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C0373F30-EA4C-32D2-06CC-9537BA681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176232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Slot Processor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4C6231F-0E28-F80C-4EE6-6CF06FFDE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825625"/>
            <a:ext cx="9911381" cy="4351338"/>
          </a:xfrm>
        </p:spPr>
      </p:pic>
    </p:spTree>
    <p:extLst>
      <p:ext uri="{BB962C8B-B14F-4D97-AF65-F5344CB8AC3E}">
        <p14:creationId xmlns:p14="http://schemas.microsoft.com/office/powerpoint/2010/main" val="36872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ATX Power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76EEB7-3FE8-43E9-7AA0-6BB1518D9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88921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Northbridge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AE7A53-0BA2-4E10-8002-17947065A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5939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Slot RAM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5FA6A-0141-74D1-4E3A-C18B559C6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41390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Port SATA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E23EC8-567D-E1D7-EC9C-A36D645D6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86272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C4EA-AA50-6B59-6245-F722CFB6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Slot PCI-E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3886FE-1DF0-E769-036B-C36B981EC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768290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1115</Words>
  <Application>Microsoft Office PowerPoint</Application>
  <PresentationFormat>Widescreen</PresentationFormat>
  <Paragraphs>86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Komponen Motherboard</vt:lpstr>
      <vt:lpstr>Motherboard Gigabyte GA-G31M-ES2C</vt:lpstr>
      <vt:lpstr>Motherboard Gigabyte GA-G31M-ES2C</vt:lpstr>
      <vt:lpstr>Slot Processor</vt:lpstr>
      <vt:lpstr>ATX Power</vt:lpstr>
      <vt:lpstr>Northbridge</vt:lpstr>
      <vt:lpstr>Slot RAM</vt:lpstr>
      <vt:lpstr>Port SATA</vt:lpstr>
      <vt:lpstr>Slot PCI-E</vt:lpstr>
      <vt:lpstr>Southbridge</vt:lpstr>
      <vt:lpstr>Port PS/2</vt:lpstr>
      <vt:lpstr>Port Paralel</vt:lpstr>
      <vt:lpstr>Port Serial</vt:lpstr>
      <vt:lpstr>Port VGA</vt:lpstr>
      <vt:lpstr>Port USB</vt:lpstr>
      <vt:lpstr>Port RJ-45</vt:lpstr>
      <vt:lpstr>Battery CMOS</vt:lpstr>
      <vt:lpstr>Port Audio</vt:lpstr>
      <vt:lpstr>Port CPU Fan</vt:lpstr>
      <vt:lpstr>Pin Front Panel</vt:lpstr>
      <vt:lpstr>RAM (Random Access Memory)</vt:lpstr>
      <vt:lpstr>VGA (Video Graphic Array)</vt:lpstr>
      <vt:lpstr>CPU (Central Processing Unit)</vt:lpstr>
      <vt:lpstr>CPU Fan</vt:lpstr>
      <vt:lpstr>Hard Disk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Komponen Komputer</dc:title>
  <dc:creator>Aldi Maulana</dc:creator>
  <cp:lastModifiedBy>Aldi Maulana</cp:lastModifiedBy>
  <cp:revision>10</cp:revision>
  <dcterms:created xsi:type="dcterms:W3CDTF">2022-05-11T12:05:24Z</dcterms:created>
  <dcterms:modified xsi:type="dcterms:W3CDTF">2022-05-12T05:25:49Z</dcterms:modified>
</cp:coreProperties>
</file>